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71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44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668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54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50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09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86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924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513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558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13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102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35629-8C4B-4489-B48A-1343AFDAE256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DF25BB-ED49-4FCE-98CD-5D7CA12821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581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880" y="237680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Name : </a:t>
            </a:r>
            <a:r>
              <a:rPr lang="en-US" b="1" dirty="0" err="1"/>
              <a:t>Rupali</a:t>
            </a:r>
            <a:r>
              <a:rPr lang="en-US" b="1" dirty="0"/>
              <a:t> Vijay </a:t>
            </a:r>
            <a:r>
              <a:rPr lang="en-US" b="1" dirty="0" err="1"/>
              <a:t>Raut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Internship : Ethical Hacking</a:t>
            </a:r>
            <a:br>
              <a:rPr lang="en-US" b="1" dirty="0"/>
            </a:br>
            <a:r>
              <a:rPr lang="en-US" b="1" dirty="0"/>
              <a:t>Task </a:t>
            </a:r>
            <a:r>
              <a:rPr lang="en-US" b="1"/>
              <a:t>: </a:t>
            </a:r>
            <a:r>
              <a:rPr lang="en-US" b="1" smtClean="0"/>
              <a:t>3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Email: rupa1613037@gmail.com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980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2625" t="30089" r="9205" b="21875"/>
          <a:stretch/>
        </p:blipFill>
        <p:spPr>
          <a:xfrm>
            <a:off x="469285" y="1254035"/>
            <a:ext cx="10946962" cy="433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970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074" y="1815102"/>
            <a:ext cx="10515600" cy="2772930"/>
          </a:xfrm>
        </p:spPr>
        <p:txBody>
          <a:bodyPr>
            <a:normAutofit/>
          </a:bodyPr>
          <a:lstStyle/>
          <a:p>
            <a:r>
              <a:rPr lang="en-US" sz="2800" b="1" dirty="0" err="1" smtClean="0"/>
              <a:t>Impact</a:t>
            </a:r>
            <a:r>
              <a:rPr lang="en-US" sz="2800" dirty="0" err="1" smtClean="0"/>
              <a:t>:cross</a:t>
            </a:r>
            <a:r>
              <a:rPr lang="en-US" sz="2800" dirty="0" smtClean="0"/>
              <a:t> site scripting can leads to stealing of your user data and it can be harmful for your website/company</a:t>
            </a:r>
            <a:br>
              <a:rPr lang="en-US" sz="2800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b="1" dirty="0" smtClean="0"/>
              <a:t>Mitigation:</a:t>
            </a:r>
            <a:r>
              <a:rPr lang="en-US" sz="2800" dirty="0" smtClean="0"/>
              <a:t> if you want to prevent your website to be vulnerable of cross site scripting then you can just enable </a:t>
            </a:r>
            <a:r>
              <a:rPr lang="en-US" sz="2800" dirty="0" err="1" smtClean="0"/>
              <a:t>noscript</a:t>
            </a:r>
            <a:r>
              <a:rPr lang="en-US" sz="2800" dirty="0" smtClean="0"/>
              <a:t> on browser.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376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+mn-lt"/>
              </a:rPr>
              <a:t>POC including screen recording is included in report which is attached below</a:t>
            </a:r>
            <a:r>
              <a:rPr lang="en-US" sz="3200" dirty="0" smtClean="0">
                <a:latin typeface="+mn-lt"/>
              </a:rPr>
              <a:t>:</a:t>
            </a:r>
            <a:endParaRPr lang="en-US" sz="3200" dirty="0">
              <a:latin typeface="+mn-lt"/>
            </a:endParaRPr>
          </a:p>
        </p:txBody>
      </p:sp>
      <p:graphicFrame>
        <p:nvGraphicFramePr>
          <p:cNvPr id="5" name="Object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483983"/>
              </p:ext>
            </p:extLst>
          </p:nvPr>
        </p:nvGraphicFramePr>
        <p:xfrm>
          <a:off x="2183261" y="1806223"/>
          <a:ext cx="6959945" cy="39141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" name="Presentation" r:id="rId3" imgW="5664788" imgH="3185304" progId="PowerPoint.Show.12">
                  <p:embed/>
                </p:oleObj>
              </mc:Choice>
              <mc:Fallback>
                <p:oleObj name="Presentation" r:id="rId3" imgW="5664788" imgH="3185304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3261" y="1806223"/>
                        <a:ext cx="6959945" cy="39141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9408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9251" y="2559684"/>
            <a:ext cx="10515600" cy="1325563"/>
          </a:xfrm>
        </p:spPr>
        <p:txBody>
          <a:bodyPr/>
          <a:lstStyle/>
          <a:p>
            <a:r>
              <a:rPr lang="en-US" sz="3200" dirty="0" smtClean="0">
                <a:latin typeface="+mn-lt"/>
              </a:rPr>
              <a:t>Here, I completed task3 successfully</a:t>
            </a:r>
            <a:r>
              <a:rPr lang="en-US" dirty="0" smtClean="0"/>
              <a:t>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793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0452" y="2651125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Algerian" panose="04020705040A02060702" pitchFamily="82" charset="0"/>
              </a:rPr>
              <a:t>Report on task 3:</a:t>
            </a:r>
            <a:endParaRPr lang="en-US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3241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53589" y="979714"/>
            <a:ext cx="10097588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666666"/>
                </a:solidFill>
              </a:rPr>
              <a:t>Title</a:t>
            </a:r>
            <a:r>
              <a:rPr lang="en-US" sz="2800" dirty="0" smtClean="0"/>
              <a:t>: Cross </a:t>
            </a:r>
            <a:r>
              <a:rPr lang="en-US" sz="2800" dirty="0"/>
              <a:t>S</a:t>
            </a:r>
            <a:r>
              <a:rPr lang="en-US" sz="2800" dirty="0" smtClean="0"/>
              <a:t>ite Scripting</a:t>
            </a:r>
          </a:p>
          <a:p>
            <a:r>
              <a:rPr lang="en-US" sz="2800" dirty="0" smtClean="0">
                <a:solidFill>
                  <a:srgbClr val="666666"/>
                </a:solidFill>
              </a:rPr>
              <a:t>Domain: Vulnweb.com</a:t>
            </a:r>
          </a:p>
          <a:p>
            <a:r>
              <a:rPr lang="en-US" sz="2800" dirty="0" smtClean="0">
                <a:solidFill>
                  <a:srgbClr val="666666"/>
                </a:solidFill>
              </a:rPr>
              <a:t>Subdomain: </a:t>
            </a:r>
            <a:r>
              <a:rPr lang="en-US" sz="2800" dirty="0" smtClean="0"/>
              <a:t>testasp.vulnweb.com</a:t>
            </a:r>
          </a:p>
          <a:p>
            <a:endParaRPr lang="en-US" sz="2800" dirty="0" smtClean="0"/>
          </a:p>
          <a:p>
            <a:r>
              <a:rPr lang="en-US" sz="2800" dirty="0" smtClean="0">
                <a:solidFill>
                  <a:srgbClr val="666666"/>
                </a:solidFill>
              </a:rPr>
              <a:t>Steps :</a:t>
            </a:r>
          </a:p>
          <a:p>
            <a:r>
              <a:rPr lang="en-US" sz="2800" dirty="0" smtClean="0"/>
              <a:t>Step </a:t>
            </a:r>
            <a:r>
              <a:rPr lang="en-US" sz="2800" dirty="0"/>
              <a:t>1: Visit </a:t>
            </a:r>
            <a:r>
              <a:rPr lang="en-US" sz="2800" dirty="0">
                <a:hlinkClick r:id="rId2"/>
              </a:rPr>
              <a:t>http://testasp.vulnweb.com/</a:t>
            </a:r>
            <a:endParaRPr lang="en-US" sz="2800" dirty="0"/>
          </a:p>
          <a:p>
            <a:r>
              <a:rPr lang="en-US" sz="2800" dirty="0"/>
              <a:t>Step 2: On the top menu you will find a search option.</a:t>
            </a:r>
          </a:p>
          <a:p>
            <a:r>
              <a:rPr lang="en-US" sz="2800" dirty="0"/>
              <a:t>Step 3: Click on it and you will be prompted with the Search box.</a:t>
            </a:r>
          </a:p>
          <a:p>
            <a:r>
              <a:rPr lang="en-US" sz="2800" dirty="0"/>
              <a:t>Step 4: You can intercept the request in Burp Suite</a:t>
            </a:r>
          </a:p>
          <a:p>
            <a:r>
              <a:rPr lang="en-US" sz="2800" dirty="0"/>
              <a:t>Step 5: Now you can find different payloads for XSS. </a:t>
            </a:r>
          </a:p>
          <a:p>
            <a:r>
              <a:rPr lang="en-US" sz="2800" dirty="0"/>
              <a:t>Step 6: Send the request to the intruder and paste all the payloads.</a:t>
            </a:r>
          </a:p>
          <a:p>
            <a:r>
              <a:rPr lang="en-US" sz="2800" dirty="0"/>
              <a:t>Step 7: Try to find a successful payload for XSS.</a:t>
            </a:r>
          </a:p>
          <a:p>
            <a:endParaRPr lang="en-US" dirty="0" smtClean="0">
              <a:solidFill>
                <a:srgbClr val="666666"/>
              </a:solidFill>
              <a:latin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946207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6286" y="365125"/>
            <a:ext cx="10047514" cy="1325563"/>
          </a:xfrm>
        </p:spPr>
        <p:txBody>
          <a:bodyPr/>
          <a:lstStyle/>
          <a:p>
            <a:r>
              <a:rPr lang="en-US" sz="3200" dirty="0">
                <a:latin typeface="+mn-lt"/>
              </a:rPr>
              <a:t>Step 1: Visit </a:t>
            </a:r>
            <a:r>
              <a:rPr lang="en-US" sz="3200" dirty="0">
                <a:latin typeface="+mn-lt"/>
                <a:hlinkClick r:id="rId2"/>
              </a:rPr>
              <a:t>http://testasp.vulnweb.com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1097280" y="1690688"/>
            <a:ext cx="9588137" cy="51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00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5474" y="365125"/>
            <a:ext cx="10008326" cy="132556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Step 2: On the top menu you will find a search option.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2838" t="32729" r="25376" b="20440"/>
          <a:stretch/>
        </p:blipFill>
        <p:spPr>
          <a:xfrm>
            <a:off x="1594318" y="1690688"/>
            <a:ext cx="8921282" cy="453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481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+mn-lt"/>
              </a:rPr>
              <a:t>Step 3: Click on it and you will be prompted with the Search box</a:t>
            </a:r>
            <a:r>
              <a:rPr lang="en-US" dirty="0"/>
              <a:t>.</a:t>
            </a:r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502229" y="1690689"/>
            <a:ext cx="9379131" cy="482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08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6762" y="365125"/>
            <a:ext cx="9507037" cy="132556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Step 4: You can intercept the request in Burp Suite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4934" t="25446" r="43441" b="32799"/>
          <a:stretch/>
        </p:blipFill>
        <p:spPr>
          <a:xfrm>
            <a:off x="1846763" y="1959427"/>
            <a:ext cx="8194854" cy="431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40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0040" y="365125"/>
            <a:ext cx="10173760" cy="1325563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n-lt"/>
              </a:rPr>
              <a:t>Step 5: Now you can find different payloads for XSS. 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531" t="30804" r="32760" b="39910"/>
          <a:stretch/>
        </p:blipFill>
        <p:spPr>
          <a:xfrm>
            <a:off x="1180040" y="1828800"/>
            <a:ext cx="9177137" cy="397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068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n-lt"/>
              </a:rPr>
              <a:t>             Step 6: </a:t>
            </a:r>
            <a:r>
              <a:rPr lang="en-US" sz="3200" dirty="0">
                <a:latin typeface="+mn-lt"/>
              </a:rPr>
              <a:t>Try to find a successful payload for XSS.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5436" t="30268" r="32498" b="16161"/>
          <a:stretch/>
        </p:blipFill>
        <p:spPr>
          <a:xfrm>
            <a:off x="2050869" y="1397726"/>
            <a:ext cx="7304314" cy="522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621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</TotalTime>
  <Words>136</Words>
  <Application>Microsoft Office PowerPoint</Application>
  <PresentationFormat>Widescreen</PresentationFormat>
  <Paragraphs>23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Algerian</vt:lpstr>
      <vt:lpstr>Arial</vt:lpstr>
      <vt:lpstr>Calibri</vt:lpstr>
      <vt:lpstr>Calibri Light</vt:lpstr>
      <vt:lpstr>Poppins</vt:lpstr>
      <vt:lpstr>Office Theme</vt:lpstr>
      <vt:lpstr>Microsoft PowerPoint Presentation</vt:lpstr>
      <vt:lpstr>Name : Rupali Vijay Raut Internship : Ethical Hacking Task : 3 Email: rupa1613037@gmail.com</vt:lpstr>
      <vt:lpstr>Report on task 3:</vt:lpstr>
      <vt:lpstr>PowerPoint Presentation</vt:lpstr>
      <vt:lpstr>Step 1: Visit http://testasp.vulnweb.com/</vt:lpstr>
      <vt:lpstr>Step 2: On the top menu you will find a search option.</vt:lpstr>
      <vt:lpstr>Step 3: Click on it and you will be prompted with the Search box.</vt:lpstr>
      <vt:lpstr>Step 4: You can intercept the request in Burp Suite</vt:lpstr>
      <vt:lpstr>Step 5: Now you can find different payloads for XSS. </vt:lpstr>
      <vt:lpstr>             Step 6: Try to find a successful payload for XSS.</vt:lpstr>
      <vt:lpstr>PowerPoint Presentation</vt:lpstr>
      <vt:lpstr>Impact:cross site scripting can leads to stealing of your user data and it can be harmful for your website/company  Mitigation: if you want to prevent your website to be vulnerable of cross site scripting then you can just enable noscript on browser.</vt:lpstr>
      <vt:lpstr>POC including screen recording is included in report which is attached below:</vt:lpstr>
      <vt:lpstr>Here, I completed task3 successfully….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3:</dc:title>
  <dc:creator>HOME</dc:creator>
  <cp:lastModifiedBy>HOME</cp:lastModifiedBy>
  <cp:revision>17</cp:revision>
  <dcterms:created xsi:type="dcterms:W3CDTF">2021-07-14T18:13:38Z</dcterms:created>
  <dcterms:modified xsi:type="dcterms:W3CDTF">2021-07-15T12:37:31Z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25438992</vt:lpwstr>
  </property>
  <property fmtid="{D5CDD505-2E9C-101B-9397-08002B2CF9AE}" pid="3" name="NXPowerLiteSettings">
    <vt:lpwstr>C7000400038000</vt:lpwstr>
  </property>
  <property fmtid="{D5CDD505-2E9C-101B-9397-08002B2CF9AE}" pid="4" name="NXPowerLiteVersion">
    <vt:lpwstr>S9.0.3</vt:lpwstr>
  </property>
</Properties>
</file>

<file path=docProps/thumbnail.jpeg>
</file>